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9" r:id="rId3"/>
    <p:sldId id="261" r:id="rId4"/>
    <p:sldId id="262" r:id="rId5"/>
    <p:sldId id="260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-8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5/23/14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5/23/14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5/23/14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5/23/14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5/23/14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5/23/14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5/23/14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5/23/14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5/23/14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5/23/14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5/23/14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8F1B69E8-23E9-4C1F-AA2B-3C5BA6EDBEAE}" type="datetimeFigureOut">
              <a:rPr lang="en-US" smtClean="0"/>
              <a:t>5/23/14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0308" y="1348154"/>
            <a:ext cx="8479692" cy="1471246"/>
          </a:xfrm>
        </p:spPr>
        <p:txBody>
          <a:bodyPr/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6500" dirty="0" smtClean="0">
                <a:latin typeface="Arial Rounded MT Bold"/>
                <a:ea typeface="+mj-ea"/>
                <a:cs typeface="Arial Rounded MT Bold"/>
              </a:rPr>
              <a:t>Focused Freewrite</a:t>
            </a:r>
            <a:br>
              <a:rPr lang="en-US" sz="6500" dirty="0" smtClean="0">
                <a:latin typeface="Arial Rounded MT Bold"/>
                <a:ea typeface="+mj-ea"/>
                <a:cs typeface="Arial Rounded MT Bold"/>
              </a:rPr>
            </a:br>
            <a:r>
              <a:rPr lang="en-US" sz="3000" dirty="0" smtClean="0">
                <a:latin typeface="Arial Rounded MT Bold"/>
                <a:ea typeface="+mj-ea"/>
                <a:cs typeface="Arial Rounded MT Bold"/>
              </a:rPr>
              <a:t>Goal: Write for 10 minutes without stopping.</a:t>
            </a:r>
            <a:endParaRPr lang="en-US" sz="3000" dirty="0">
              <a:latin typeface="Arial Rounded MT Bold"/>
              <a:ea typeface="+mj-ea"/>
              <a:cs typeface="Arial Rounded MT Bold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10308" y="3053861"/>
            <a:ext cx="8733692" cy="305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Wingdings" charset="2"/>
              <a:buChar char="²"/>
            </a:pPr>
            <a:r>
              <a:rPr lang="en-US" sz="2600" dirty="0" smtClean="0">
                <a:solidFill>
                  <a:schemeClr val="bg1"/>
                </a:solidFill>
                <a:latin typeface="Arial Rounded MT Bold"/>
                <a:cs typeface="Arial Rounded MT Bold"/>
              </a:rPr>
              <a:t>I </a:t>
            </a:r>
            <a:r>
              <a:rPr lang="en-US" sz="2600" dirty="0">
                <a:solidFill>
                  <a:schemeClr val="bg1"/>
                </a:solidFill>
                <a:latin typeface="Arial Rounded MT Bold"/>
                <a:cs typeface="Arial Rounded MT Bold"/>
              </a:rPr>
              <a:t>will start you off with a sentence starter.</a:t>
            </a:r>
          </a:p>
          <a:p>
            <a:pPr eaLnBrk="1" hangingPunct="1">
              <a:lnSpc>
                <a:spcPct val="150000"/>
              </a:lnSpc>
              <a:buFont typeface="Wingdings" charset="2"/>
              <a:buChar char="²"/>
            </a:pPr>
            <a:r>
              <a:rPr lang="en-US" sz="2600" dirty="0">
                <a:solidFill>
                  <a:schemeClr val="bg1"/>
                </a:solidFill>
                <a:latin typeface="Arial Rounded MT Bold"/>
                <a:cs typeface="Arial Rounded MT Bold"/>
              </a:rPr>
              <a:t>Every 2 minutes, I will interject with a new sentence starter as you continue </a:t>
            </a:r>
            <a:r>
              <a:rPr lang="en-US" sz="2600" dirty="0" smtClean="0">
                <a:solidFill>
                  <a:schemeClr val="bg1"/>
                </a:solidFill>
                <a:latin typeface="Arial Rounded MT Bold"/>
                <a:cs typeface="Arial Rounded MT Bold"/>
              </a:rPr>
              <a:t>writing.</a:t>
            </a:r>
          </a:p>
          <a:p>
            <a:pPr eaLnBrk="1" hangingPunct="1">
              <a:lnSpc>
                <a:spcPct val="150000"/>
              </a:lnSpc>
              <a:buFont typeface="Wingdings" charset="2"/>
              <a:buChar char="²"/>
            </a:pPr>
            <a:r>
              <a:rPr lang="en-US" sz="2600" dirty="0" smtClean="0">
                <a:solidFill>
                  <a:schemeClr val="bg1"/>
                </a:solidFill>
                <a:latin typeface="Arial Rounded MT Bold"/>
                <a:cs typeface="Arial Rounded MT Bold"/>
              </a:rPr>
              <a:t>Each </a:t>
            </a:r>
            <a:r>
              <a:rPr lang="en-US" sz="2600" dirty="0">
                <a:solidFill>
                  <a:schemeClr val="bg1"/>
                </a:solidFill>
                <a:latin typeface="Arial Rounded MT Bold"/>
                <a:cs typeface="Arial Rounded MT Bold"/>
              </a:rPr>
              <a:t>time I interject, </a:t>
            </a:r>
            <a:r>
              <a:rPr lang="en-US" sz="2600" dirty="0" smtClean="0">
                <a:solidFill>
                  <a:schemeClr val="bg1"/>
                </a:solidFill>
                <a:latin typeface="Arial Rounded MT Bold"/>
                <a:cs typeface="Arial Rounded MT Bold"/>
              </a:rPr>
              <a:t>jump </a:t>
            </a:r>
            <a:r>
              <a:rPr lang="en-US" sz="2600" dirty="0">
                <a:solidFill>
                  <a:schemeClr val="bg1"/>
                </a:solidFill>
                <a:latin typeface="Arial Rounded MT Bold"/>
                <a:cs typeface="Arial Rounded MT Bold"/>
              </a:rPr>
              <a:t>to the next line and begin writing based on that new sentence starter</a:t>
            </a:r>
            <a:r>
              <a:rPr lang="en-US" sz="2600" dirty="0" smtClean="0">
                <a:solidFill>
                  <a:schemeClr val="bg1"/>
                </a:solidFill>
                <a:latin typeface="Arial Rounded MT Bold"/>
                <a:cs typeface="Arial Rounded MT Bold"/>
              </a:rPr>
              <a:t>.</a:t>
            </a:r>
            <a:endParaRPr lang="en-US" sz="2600" dirty="0">
              <a:solidFill>
                <a:schemeClr val="bg1"/>
              </a:solidFill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1473935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8255366" cy="1447800"/>
          </a:xfrm>
        </p:spPr>
        <p:txBody>
          <a:bodyPr/>
          <a:lstStyle/>
          <a:p>
            <a:r>
              <a:rPr lang="en-US" dirty="0" smtClean="0"/>
              <a:t>People all around the world are shocked to learn that…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202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371600"/>
            <a:ext cx="8382000" cy="1447800"/>
          </a:xfrm>
        </p:spPr>
        <p:txBody>
          <a:bodyPr/>
          <a:lstStyle/>
          <a:p>
            <a:r>
              <a:rPr lang="en-US" dirty="0" smtClean="0"/>
              <a:t>According to sources…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514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one expected…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514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155" y="1371600"/>
            <a:ext cx="8382000" cy="1447800"/>
          </a:xfrm>
        </p:spPr>
        <p:txBody>
          <a:bodyPr/>
          <a:lstStyle/>
          <a:p>
            <a:r>
              <a:rPr lang="en-US" dirty="0" smtClean="0"/>
              <a:t>Rumor has it that…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514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155" y="1371600"/>
            <a:ext cx="8382000" cy="1447800"/>
          </a:xfrm>
        </p:spPr>
        <p:txBody>
          <a:bodyPr/>
          <a:lstStyle/>
          <a:p>
            <a:r>
              <a:rPr lang="en-US" dirty="0" smtClean="0"/>
              <a:t>Authorities </a:t>
            </a:r>
            <a:r>
              <a:rPr lang="en-US" smtClean="0"/>
              <a:t>are warning…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091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596</TotalTime>
  <Words>77</Words>
  <Application>Microsoft Macintosh PowerPoint</Application>
  <PresentationFormat>On-screen Show (4:3)</PresentationFormat>
  <Paragraphs>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Sky</vt:lpstr>
      <vt:lpstr>Focused Freewrite Goal: Write for 10 minutes without stopping.</vt:lpstr>
      <vt:lpstr>People all around the world are shocked to learn that…</vt:lpstr>
      <vt:lpstr>According to sources…</vt:lpstr>
      <vt:lpstr>No one expected…</vt:lpstr>
      <vt:lpstr>Rumor has it that…</vt:lpstr>
      <vt:lpstr>Authorities are warning…</vt:lpstr>
    </vt:vector>
  </TitlesOfParts>
  <Company>Scotch Plains-Fanwood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Genre Immersion Monday, May 5th, 2014</dc:title>
  <dc:creator>Alexandra Hanner</dc:creator>
  <cp:lastModifiedBy>Alexandra Hanner</cp:lastModifiedBy>
  <cp:revision>9</cp:revision>
  <dcterms:created xsi:type="dcterms:W3CDTF">2014-05-05T02:01:18Z</dcterms:created>
  <dcterms:modified xsi:type="dcterms:W3CDTF">2014-05-23T14:19:44Z</dcterms:modified>
</cp:coreProperties>
</file>